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73" r:id="rId3"/>
    <p:sldId id="275" r:id="rId4"/>
    <p:sldId id="264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4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2D580-5532-432E-8EDD-FEE7A7C9B97F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F3D27-5AFD-492F-8161-5AF7810D55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525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16.10.2017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8952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Hospodaření SVJ v roce 2017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17.10.2017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008112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effectLst/>
              </a:rPr>
              <a:t>Dlouhodobá záloha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108766"/>
            <a:ext cx="8640960" cy="4552481"/>
          </a:xfrm>
        </p:spPr>
        <p:txBody>
          <a:bodyPr>
            <a:normAutofit/>
          </a:bodyPr>
          <a:lstStyle/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400" b="1" dirty="0" smtClean="0"/>
              <a:t>Došlo k výraznému nárůstu </a:t>
            </a:r>
            <a:r>
              <a:rPr lang="cs-CZ" sz="2400" b="1" dirty="0" smtClean="0"/>
              <a:t>čerpání. K 30.09.2017 na cca 1 300 tis. (3x více než za celý rok 2016)</a:t>
            </a:r>
            <a:endParaRPr lang="cs-CZ" sz="2400" b="1" dirty="0"/>
          </a:p>
          <a:p>
            <a:pPr marL="1367028" lvl="8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200" b="1" dirty="0" smtClean="0"/>
              <a:t>Kamery – cca 200 tis.</a:t>
            </a:r>
            <a:endParaRPr lang="cs-CZ" sz="2200" b="1" dirty="0" smtClean="0"/>
          </a:p>
          <a:p>
            <a:pPr marL="1367028" lvl="8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200" b="1" dirty="0" smtClean="0"/>
              <a:t>Kolorimetry – cca 850 tis.</a:t>
            </a:r>
            <a:endParaRPr lang="cs-CZ" sz="2200" b="1" dirty="0" smtClean="0"/>
          </a:p>
          <a:p>
            <a:pPr marL="1367028" lvl="8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200" b="1" dirty="0" smtClean="0"/>
              <a:t>UPS </a:t>
            </a:r>
            <a:r>
              <a:rPr lang="cs-CZ" sz="2200" b="1" dirty="0" smtClean="0"/>
              <a:t>baterie – 100 tis.</a:t>
            </a:r>
            <a:endParaRPr lang="cs-CZ" sz="22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0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0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000" b="1" dirty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0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5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500" b="1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171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tx1"/>
                </a:solidFill>
                <a:effectLst/>
              </a:rPr>
              <a:t>Vývoj nákladů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23528" y="1124744"/>
            <a:ext cx="8640960" cy="4464496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V roce 2017</a:t>
            </a:r>
          </a:p>
          <a:p>
            <a:pPr lvl="1"/>
            <a:r>
              <a:rPr lang="cs-CZ" sz="1900" b="1" dirty="0" smtClean="0"/>
              <a:t>Teplo</a:t>
            </a:r>
          </a:p>
          <a:p>
            <a:pPr lvl="1"/>
            <a:r>
              <a:rPr lang="cs-CZ" sz="1900" b="1" dirty="0" smtClean="0"/>
              <a:t>……</a:t>
            </a:r>
          </a:p>
          <a:p>
            <a:pPr lvl="1"/>
            <a:r>
              <a:rPr lang="cs-CZ" sz="1900" b="1" dirty="0" smtClean="0"/>
              <a:t>……</a:t>
            </a: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lvl="4" indent="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1327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15000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3784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823</TotalTime>
  <Words>59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1" baseType="lpstr">
      <vt:lpstr>Calibri</vt:lpstr>
      <vt:lpstr>Lucida Sans Unicode</vt:lpstr>
      <vt:lpstr>Verdana</vt:lpstr>
      <vt:lpstr>Wingdings</vt:lpstr>
      <vt:lpstr>Wingdings 2</vt:lpstr>
      <vt:lpstr>Wingdings 3</vt:lpstr>
      <vt:lpstr>Shluk</vt:lpstr>
      <vt:lpstr>Hospodaření SVJ v roce 2017 </vt:lpstr>
      <vt:lpstr>Dlouhodobá záloha</vt:lpstr>
      <vt:lpstr>Vývoj nákladů</vt:lpstr>
      <vt:lpstr>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70</cp:revision>
  <dcterms:created xsi:type="dcterms:W3CDTF">2015-06-02T05:57:41Z</dcterms:created>
  <dcterms:modified xsi:type="dcterms:W3CDTF">2017-10-16T10:07:16Z</dcterms:modified>
</cp:coreProperties>
</file>