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"/>
  </p:notesMasterIdLst>
  <p:sldIdLst>
    <p:sldId id="256" r:id="rId2"/>
    <p:sldId id="273" r:id="rId3"/>
    <p:sldId id="275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55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C2D580-5532-432E-8EDD-FEE7A7C9B97F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6F3D27-5AFD-492F-8161-5AF7810D55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9525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404664"/>
            <a:ext cx="8568952" cy="14700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Teplo v roce 2018 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5445224"/>
            <a:ext cx="7772400" cy="1199704"/>
          </a:xfrm>
        </p:spPr>
        <p:txBody>
          <a:bodyPr/>
          <a:lstStyle/>
          <a:p>
            <a:pPr algn="l"/>
            <a:r>
              <a:rPr lang="cs-CZ" dirty="0" smtClean="0">
                <a:solidFill>
                  <a:schemeClr val="tx1"/>
                </a:solidFill>
              </a:rPr>
              <a:t>Shromáždění 17.10.2017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07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1008112"/>
          </a:xfrm>
        </p:spPr>
        <p:txBody>
          <a:bodyPr>
            <a:noAutofit/>
          </a:bodyPr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Nová smlouva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51520" y="1158415"/>
            <a:ext cx="8640960" cy="475252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2500" b="1" dirty="0" smtClean="0"/>
              <a:t>V září 2017 po cca 4 měsících jednání (několika kolech, v PT se schvalovalo na několika úrovních) s PT došlo k uzavření nové smlouvy.</a:t>
            </a:r>
          </a:p>
          <a:p>
            <a:pPr lvl="3"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sz="1700" b="1" dirty="0" smtClean="0"/>
              <a:t>Původní smlouva je na deset let bez nároku změny</a:t>
            </a:r>
          </a:p>
          <a:p>
            <a:pPr lvl="3"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sz="1700" b="1" dirty="0" smtClean="0"/>
              <a:t>Sankce cca 1 mil. / rok</a:t>
            </a:r>
          </a:p>
          <a:p>
            <a:pPr lvl="3">
              <a:buClr>
                <a:srgbClr val="0070C0"/>
              </a:buClr>
              <a:buFont typeface="Wingdings" panose="05000000000000000000" pitchFamily="2" charset="2"/>
              <a:buChar char="Ø"/>
            </a:pPr>
            <a:endParaRPr lang="cs-CZ" sz="1700" b="1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sz="2500" b="1" dirty="0" smtClean="0"/>
              <a:t>Smlouva řeší fixní platbu = sjednanou ¼ hodinovou špičku.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sz="1000" b="1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sz="2500" b="1" dirty="0" smtClean="0"/>
              <a:t>V cenách roku 2017 ušetříme v roce 2018 cca 470 tis. Kč. (celková platba za rok 2016 byla cca </a:t>
            </a:r>
            <a:r>
              <a:rPr lang="cs-CZ" sz="2500" b="1" smtClean="0"/>
              <a:t>3,4 mil.)</a:t>
            </a:r>
            <a:endParaRPr lang="cs-CZ" sz="2500" b="1" dirty="0" smtClean="0"/>
          </a:p>
          <a:p>
            <a:pPr marL="109728" indent="0">
              <a:buNone/>
            </a:pPr>
            <a:endParaRPr lang="cs-CZ" sz="2500" b="1" dirty="0" smtClean="0"/>
          </a:p>
          <a:p>
            <a:pPr marL="109728" indent="0">
              <a:buNone/>
            </a:pPr>
            <a:endParaRPr lang="cs-CZ" sz="2500" b="1" dirty="0">
              <a:solidFill>
                <a:srgbClr val="FF0000"/>
              </a:solidFill>
            </a:endParaRPr>
          </a:p>
          <a:p>
            <a:pPr marL="109728" indent="0">
              <a:buNone/>
            </a:pPr>
            <a:endParaRPr lang="cs-CZ" sz="2000" dirty="0" smtClean="0"/>
          </a:p>
          <a:p>
            <a:pPr marL="109728" indent="0">
              <a:buNone/>
            </a:pPr>
            <a:endParaRPr lang="cs-CZ" sz="2000" dirty="0"/>
          </a:p>
          <a:p>
            <a:pPr marL="109728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01713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008112"/>
          </a:xfrm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chemeClr val="tx1"/>
                </a:solidFill>
                <a:effectLst/>
              </a:rPr>
              <a:t>Vyjednané ¼ hod. špičky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5494912"/>
              </p:ext>
            </p:extLst>
          </p:nvPr>
        </p:nvGraphicFramePr>
        <p:xfrm>
          <a:off x="467544" y="1128257"/>
          <a:ext cx="8229600" cy="366889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92288"/>
                <a:gridCol w="2880320"/>
                <a:gridCol w="2756992"/>
              </a:tblGrid>
              <a:tr h="11332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u="none" strike="noStrike" dirty="0">
                          <a:effectLst/>
                        </a:rPr>
                        <a:t>Sjednané hodnoty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u="none" strike="noStrike" dirty="0">
                          <a:effectLst/>
                        </a:rPr>
                        <a:t>Dosažená maxima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u="none" strike="noStrike" dirty="0">
                          <a:effectLst/>
                        </a:rPr>
                        <a:t>Vyjednáno SVJ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626091"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u="none" strike="noStrike" dirty="0">
                          <a:effectLst/>
                        </a:rPr>
                        <a:t>273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u="none" strike="noStrike">
                          <a:effectLst/>
                        </a:rPr>
                        <a:t>124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u="none" strike="noStrike" dirty="0">
                          <a:effectLst/>
                        </a:rPr>
                        <a:t>150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626091"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u="none" strike="noStrike" dirty="0">
                          <a:effectLst/>
                        </a:rPr>
                        <a:t>273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u="none" strike="noStrike">
                          <a:effectLst/>
                        </a:rPr>
                        <a:t>175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u="none" strike="noStrike" dirty="0">
                          <a:effectLst/>
                        </a:rPr>
                        <a:t>210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626091"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u="none" strike="noStrike" dirty="0">
                          <a:effectLst/>
                        </a:rPr>
                        <a:t>325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u="none" strike="noStrike">
                          <a:effectLst/>
                        </a:rPr>
                        <a:t>173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u="none" strike="noStrike" dirty="0">
                          <a:effectLst/>
                        </a:rPr>
                        <a:t>210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657396"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u="none" strike="noStrike" dirty="0">
                          <a:effectLst/>
                        </a:rPr>
                        <a:t>325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u="none" strike="noStrike" dirty="0">
                          <a:effectLst/>
                        </a:rPr>
                        <a:t>300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u="none" strike="noStrike" dirty="0">
                          <a:effectLst/>
                        </a:rPr>
                        <a:t>300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5" name="Nadpis 2"/>
          <p:cNvSpPr txBox="1">
            <a:spLocks/>
          </p:cNvSpPr>
          <p:nvPr/>
        </p:nvSpPr>
        <p:spPr>
          <a:xfrm>
            <a:off x="261864" y="4937654"/>
            <a:ext cx="8229600" cy="1011626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cs-CZ" sz="2000" dirty="0" smtClean="0">
                <a:solidFill>
                  <a:schemeClr val="tx1"/>
                </a:solidFill>
                <a:effectLst/>
              </a:rPr>
              <a:t>* Pokud je překročíme, tak nám je PT navýší, jinak bychom platili sankce. Máme cca 20</a:t>
            </a:r>
            <a:r>
              <a:rPr lang="cs-CZ" sz="2000" smtClean="0">
                <a:solidFill>
                  <a:schemeClr val="tx1"/>
                </a:solidFill>
                <a:effectLst/>
              </a:rPr>
              <a:t>% </a:t>
            </a:r>
            <a:r>
              <a:rPr lang="cs-CZ" sz="2000" smtClean="0">
                <a:solidFill>
                  <a:schemeClr val="tx1"/>
                </a:solidFill>
                <a:effectLst/>
              </a:rPr>
              <a:t>rezervu.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273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823</TotalTime>
  <Words>132</Words>
  <Application>Microsoft Office PowerPoint</Application>
  <PresentationFormat>Předvádění na obrazovce (4:3)</PresentationFormat>
  <Paragraphs>30</Paragraphs>
  <Slides>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10" baseType="lpstr">
      <vt:lpstr>Calibri</vt:lpstr>
      <vt:lpstr>Lucida Sans Unicode</vt:lpstr>
      <vt:lpstr>Verdana</vt:lpstr>
      <vt:lpstr>Wingdings</vt:lpstr>
      <vt:lpstr>Wingdings 2</vt:lpstr>
      <vt:lpstr>Wingdings 3</vt:lpstr>
      <vt:lpstr>Shluk</vt:lpstr>
      <vt:lpstr>Teplo v roce 2018 </vt:lpstr>
      <vt:lpstr>Nová smlouva</vt:lpstr>
      <vt:lpstr>Vyjednané ¼ hod. špičky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Zpráva kontrolní komise (12/2014 – 05/2015)</dc:title>
  <dc:creator>Pechanec Miloš</dc:creator>
  <cp:lastModifiedBy>Pechanec Miloš</cp:lastModifiedBy>
  <cp:revision>70</cp:revision>
  <dcterms:created xsi:type="dcterms:W3CDTF">2015-06-02T05:57:41Z</dcterms:created>
  <dcterms:modified xsi:type="dcterms:W3CDTF">2017-10-10T18:34:12Z</dcterms:modified>
</cp:coreProperties>
</file>