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77" r:id="rId3"/>
    <p:sldId id="276" r:id="rId4"/>
    <p:sldId id="27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MSIPCMContentMarking" descr="{&quot;HashCode&quot;:-721386652,&quot;Placement&quot;:&quot;Header&quot;,&quot;Top&quot;:0.0,&quot;Left&quot;:642.743042,&quot;SlideWidth&quot;:720,&quot;SlideHeight&quot;:540}">
            <a:extLst>
              <a:ext uri="{FF2B5EF4-FFF2-40B4-BE49-F238E27FC236}">
                <a16:creationId xmlns:a16="http://schemas.microsoft.com/office/drawing/2014/main" id="{54AC92E6-7A16-4442-8C4D-D42910B44228}"/>
              </a:ext>
            </a:extLst>
          </p:cNvPr>
          <p:cNvSpPr txBox="1"/>
          <p:nvPr userDrawn="1"/>
        </p:nvSpPr>
        <p:spPr>
          <a:xfrm>
            <a:off x="8162837" y="0"/>
            <a:ext cx="98116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cs-CZ" sz="1000">
                <a:solidFill>
                  <a:srgbClr val="000000"/>
                </a:solidFill>
                <a:latin typeface="Calibri" panose="020F0502020204030204" pitchFamily="34" charset="0"/>
              </a:rPr>
              <a:t>ČS Vyhrazené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132440" cy="33123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Zálohy / rozpočet 2021/2022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bod 14</a:t>
            </a:r>
            <a:br>
              <a:rPr lang="cs-CZ" dirty="0">
                <a:solidFill>
                  <a:schemeClr val="tx1"/>
                </a:solidFill>
              </a:rPr>
            </a:br>
            <a:br>
              <a:rPr lang="cs-CZ" dirty="0">
                <a:solidFill>
                  <a:schemeClr val="tx1"/>
                </a:solidFill>
              </a:rPr>
            </a:b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Shromáždění 02.11.2021</a:t>
            </a: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052736"/>
            <a:ext cx="8856984" cy="53960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800" b="1" dirty="0"/>
              <a:t>Vychází z nákladů roku 2020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Plus inflace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Plus drobná rezerva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800" b="1" dirty="0"/>
              <a:t>Zahrnuje navrhované změny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Zvýšení dlouhodobé zálohy (fond oprav)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Zvýšení odměny kontrolora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Zálohy na zúčtovatelné položky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39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396000"/>
          </a:xfrm>
        </p:spPr>
        <p:txBody>
          <a:bodyPr>
            <a:noAutofit/>
          </a:bodyPr>
          <a:lstStyle/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Fond oprav	+2,5 Kč / m2 (od 07/2022, další navýšení 07/2023)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Odměny		+24 tis. (navýšení odměny kontrolora)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Revize		+8%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TUV		+8%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UT		+8%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Elektřina		+8%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Odpad		+5%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SV		+8%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PCO		+5%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Výtahy		Odhad 150 000 Kč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Pojištění		Smlouva 70 000 Kč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Zeleň		Smlouva + drobná investice 150 000 Kč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1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Zálohy na zúčtovatelné položky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320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052736"/>
            <a:ext cx="8856984" cy="5396000"/>
          </a:xfrm>
        </p:spPr>
        <p:txBody>
          <a:bodyPr>
            <a:noAutofit/>
          </a:bodyPr>
          <a:lstStyle/>
          <a:p>
            <a:pPr marL="137160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2400" b="1" dirty="0"/>
              <a:t>Zúčtovatelné výdaje – dle faktur dodavatelů</a:t>
            </a:r>
          </a:p>
          <a:p>
            <a:pPr marL="137160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2400" b="1" dirty="0"/>
              <a:t>Investice:</a:t>
            </a:r>
          </a:p>
          <a:p>
            <a:pPr marL="736092" lvl="1" indent="-342900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Malování – 100 tis. (bod 7)</a:t>
            </a:r>
          </a:p>
          <a:p>
            <a:pPr marL="736092" lvl="1" indent="-342900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Elektroměry – 72 tis. (bod 6)</a:t>
            </a:r>
          </a:p>
          <a:p>
            <a:pPr marL="736092" lvl="1" indent="-342900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Požárně bezpečnostní řešení – 85 tis. (bod 5)</a:t>
            </a:r>
          </a:p>
          <a:p>
            <a:pPr marL="137160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2400" b="1" dirty="0"/>
              <a:t>„Havárie“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Průsaky – stovky tisíc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1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Výdaje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375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965</TotalTime>
  <Words>181</Words>
  <Application>Microsoft Office PowerPoint</Application>
  <PresentationFormat>Předvádění na obrazovce 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Calibri</vt:lpstr>
      <vt:lpstr>Lucida Sans Unicode</vt:lpstr>
      <vt:lpstr>Verdana</vt:lpstr>
      <vt:lpstr>Wingdings 2</vt:lpstr>
      <vt:lpstr>Wingdings 3</vt:lpstr>
      <vt:lpstr>Shluk</vt:lpstr>
      <vt:lpstr>Zálohy / rozpočet 2021/2022 bod 14  </vt:lpstr>
      <vt:lpstr>Zálohy na zúčtovatelné položky</vt:lpstr>
      <vt:lpstr>Zálohy na zúčtovatelné položky</vt:lpstr>
      <vt:lpstr>Výdaje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90</cp:revision>
  <dcterms:created xsi:type="dcterms:W3CDTF">2015-06-02T05:57:41Z</dcterms:created>
  <dcterms:modified xsi:type="dcterms:W3CDTF">2021-10-26T16:28:56Z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3a104e-2916-42dc-a2f6-6210338509ed_Enabled">
    <vt:lpwstr>true</vt:lpwstr>
  </property>
  <property fmtid="{D5CDD505-2E9C-101B-9397-08002B2CF9AE}" pid="3" name="MSIP_Label_2b3a104e-2916-42dc-a2f6-6210338509ed_SetDate">
    <vt:lpwstr>2021-10-26T16:28:20Z</vt:lpwstr>
  </property>
  <property fmtid="{D5CDD505-2E9C-101B-9397-08002B2CF9AE}" pid="4" name="MSIP_Label_2b3a104e-2916-42dc-a2f6-6210338509ed_Method">
    <vt:lpwstr>Standard</vt:lpwstr>
  </property>
  <property fmtid="{D5CDD505-2E9C-101B-9397-08002B2CF9AE}" pid="5" name="MSIP_Label_2b3a104e-2916-42dc-a2f6-6210338509ed_Name">
    <vt:lpwstr>2b3a104e-2916-42dc-a2f6-6210338509ed</vt:lpwstr>
  </property>
  <property fmtid="{D5CDD505-2E9C-101B-9397-08002B2CF9AE}" pid="6" name="MSIP_Label_2b3a104e-2916-42dc-a2f6-6210338509ed_SiteId">
    <vt:lpwstr>e70aafb3-2e89-46a5-ba50-66803e8a4411</vt:lpwstr>
  </property>
  <property fmtid="{D5CDD505-2E9C-101B-9397-08002B2CF9AE}" pid="7" name="MSIP_Label_2b3a104e-2916-42dc-a2f6-6210338509ed_ActionId">
    <vt:lpwstr>32737c88-b087-4495-859a-d59a0911e7ac</vt:lpwstr>
  </property>
  <property fmtid="{D5CDD505-2E9C-101B-9397-08002B2CF9AE}" pid="8" name="MSIP_Label_2b3a104e-2916-42dc-a2f6-6210338509ed_ContentBits">
    <vt:lpwstr>1</vt:lpwstr>
  </property>
</Properties>
</file>