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5" r:id="rId3"/>
    <p:sldId id="270" r:id="rId4"/>
    <p:sldId id="264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434" y="-10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6.6.2016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6.6.2016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6.6.2016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6.6.2016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6.6.2016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6.6.2016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6.6.2016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6.6.2016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6.6.2016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6.6.2016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6.6.2016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6.6.2016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404664"/>
            <a:ext cx="8568952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Odměny pro Kontrolní komisi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5445224"/>
            <a:ext cx="7772400" cy="1199704"/>
          </a:xfrm>
        </p:spPr>
        <p:txBody>
          <a:bodyPr/>
          <a:lstStyle/>
          <a:p>
            <a:pPr algn="l"/>
            <a:r>
              <a:rPr lang="cs-CZ" dirty="0" smtClean="0">
                <a:solidFill>
                  <a:schemeClr val="tx1"/>
                </a:solidFill>
              </a:rPr>
              <a:t>Shromáždění 07.06.2016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07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556792"/>
            <a:ext cx="8784976" cy="4320480"/>
          </a:xfrm>
        </p:spPr>
        <p:txBody>
          <a:bodyPr>
            <a:noAutofit/>
          </a:bodyPr>
          <a:lstStyle/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cs-CZ" b="1" dirty="0" smtClean="0"/>
              <a:t> </a:t>
            </a:r>
            <a:r>
              <a:rPr lang="cs-CZ" sz="3200" b="1" dirty="0" smtClean="0"/>
              <a:t>O</a:t>
            </a:r>
            <a:r>
              <a:rPr lang="cs-CZ" sz="3200" b="1" dirty="0" smtClean="0">
                <a:solidFill>
                  <a:srgbClr val="FF0000"/>
                </a:solidFill>
              </a:rPr>
              <a:t> 2 000 měsíčně </a:t>
            </a:r>
            <a:r>
              <a:rPr lang="cs-CZ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pro celou Kontrolní </a:t>
            </a:r>
            <a:r>
              <a:rPr lang="cs-CZ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komisi.</a:t>
            </a:r>
            <a:endParaRPr lang="cs-CZ" sz="10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cs-CZ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cs-CZ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 zpětnou výplatu za 1,5 roku práce, tj.  o </a:t>
            </a:r>
            <a:r>
              <a:rPr lang="cs-CZ" sz="3200" b="1" dirty="0" smtClean="0">
                <a:solidFill>
                  <a:srgbClr val="FF0000"/>
                </a:solidFill>
              </a:rPr>
              <a:t>34 000 jednorázově</a:t>
            </a:r>
            <a:r>
              <a:rPr lang="cs-CZ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cs-CZ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Od 06/2016 </a:t>
            </a:r>
            <a:r>
              <a:rPr lang="cs-CZ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dále </a:t>
            </a:r>
            <a:r>
              <a:rPr lang="cs-CZ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pravidelně </a:t>
            </a:r>
            <a:r>
              <a:rPr lang="cs-CZ" sz="3200" b="1" dirty="0" smtClean="0">
                <a:solidFill>
                  <a:srgbClr val="FF0000"/>
                </a:solidFill>
              </a:rPr>
              <a:t>2 </a:t>
            </a:r>
            <a:r>
              <a:rPr lang="cs-CZ" sz="3200" b="1" dirty="0" smtClean="0">
                <a:solidFill>
                  <a:srgbClr val="FF0000"/>
                </a:solidFill>
              </a:rPr>
              <a:t>000 Kč </a:t>
            </a:r>
            <a:r>
              <a:rPr lang="cs-CZ" sz="3200" b="1" dirty="0" smtClean="0">
                <a:solidFill>
                  <a:srgbClr val="FF0000"/>
                </a:solidFill>
              </a:rPr>
              <a:t>měsíčně.</a:t>
            </a:r>
            <a:endParaRPr lang="cs-CZ" sz="3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09728" indent="0">
              <a:spcBef>
                <a:spcPts val="1800"/>
              </a:spcBef>
              <a:buNone/>
            </a:pPr>
            <a:endParaRPr lang="cs-CZ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Kolik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/>
              <a:t>žádáme?</a:t>
            </a:r>
          </a:p>
        </p:txBody>
      </p:sp>
    </p:spTree>
    <p:extLst>
      <p:ext uri="{BB962C8B-B14F-4D97-AF65-F5344CB8AC3E}">
        <p14:creationId xmlns:p14="http://schemas.microsoft.com/office/powerpoint/2010/main" val="483291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333152"/>
            <a:ext cx="6567464" cy="4391992"/>
          </a:xfrm>
        </p:spPr>
      </p:pic>
      <p:sp>
        <p:nvSpPr>
          <p:cNvPr id="6" name="Nadpis 2"/>
          <p:cNvSpPr>
            <a:spLocks noGrp="1"/>
          </p:cNvSpPr>
          <p:nvPr>
            <p:ph type="title"/>
          </p:nvPr>
        </p:nvSpPr>
        <p:spPr>
          <a:xfrm>
            <a:off x="971600" y="4590256"/>
            <a:ext cx="2664296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Proti</a:t>
            </a:r>
            <a:endParaRPr lang="cs-CZ" dirty="0"/>
          </a:p>
        </p:txBody>
      </p:sp>
      <p:sp>
        <p:nvSpPr>
          <p:cNvPr id="7" name="Nadpis 2"/>
          <p:cNvSpPr txBox="1">
            <a:spLocks/>
          </p:cNvSpPr>
          <p:nvPr/>
        </p:nvSpPr>
        <p:spPr>
          <a:xfrm>
            <a:off x="5148064" y="4590256"/>
            <a:ext cx="2664296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cs-CZ" dirty="0" smtClean="0"/>
              <a:t>Pro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26347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2204864"/>
            <a:ext cx="8229600" cy="1143000"/>
          </a:xfrm>
        </p:spPr>
        <p:txBody>
          <a:bodyPr/>
          <a:lstStyle/>
          <a:p>
            <a:pPr algn="ctr"/>
            <a:r>
              <a:rPr lang="cs-CZ" dirty="0" smtClean="0"/>
              <a:t>Děkuji za pozornost!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784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614</TotalTime>
  <Words>50</Words>
  <Application>Microsoft Office PowerPoint</Application>
  <PresentationFormat>Předvádění na obrazovce (4:3)</PresentationFormat>
  <Paragraphs>9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Shluk</vt:lpstr>
      <vt:lpstr>Odměny pro Kontrolní komisi</vt:lpstr>
      <vt:lpstr>Kolik žádáme?</vt:lpstr>
      <vt:lpstr>Proti</vt:lpstr>
      <vt:lpstr>Děkuji za pozornost!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Zpráva kontrolní komise (12/2014 – 05/2015)</dc:title>
  <dc:creator>Pechanec Miloš</dc:creator>
  <cp:lastModifiedBy>Pechanec Miloš</cp:lastModifiedBy>
  <cp:revision>43</cp:revision>
  <dcterms:created xsi:type="dcterms:W3CDTF">2015-06-02T05:57:41Z</dcterms:created>
  <dcterms:modified xsi:type="dcterms:W3CDTF">2016-06-06T11:15:19Z</dcterms:modified>
</cp:coreProperties>
</file>